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6F97D-B6E1-473A-AD9A-649F10DF8382}" type="datetimeFigureOut">
              <a:rPr lang="en-ZA" smtClean="0"/>
              <a:t>2025/09/18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ADA21-56F3-44F2-9256-B13F408401D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68545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ADA21-56F3-44F2-9256-B13F408401DA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82671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F029-9188-8C6A-6450-7857F25F4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0C6B46-BF86-2419-D133-E1020337D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9E223-748A-4BA8-0706-25A2FD0A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D19E5-C218-4D94-89F6-8471A3444879}" type="datetimeFigureOut">
              <a:rPr lang="en-ZA" smtClean="0"/>
              <a:t>2025/09/18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1ED96-CE70-76E8-1436-D0B6FA655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AF2D9-8534-11D3-F6FF-0CC3AE9C0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7A1E-3DBF-4482-9118-EDA30091DF0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99663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12055-8340-6030-E060-5D0D2C3C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8F919A-8EE7-1764-308E-CDA046BA90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4F18E-EFB5-E7A0-490B-6F0AD77D6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D19E5-C218-4D94-89F6-8471A3444879}" type="datetimeFigureOut">
              <a:rPr lang="en-ZA" smtClean="0"/>
              <a:t>2025/09/18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42F50-9275-EF20-F22D-01584E550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E44DC-B1C9-1817-1949-0D2639C7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7A1E-3DBF-4482-9118-EDA30091DF0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60355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67234A-E312-7760-626D-98FF54FB34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386A88-F504-F4D6-2003-791FD499D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492AA-C054-D6A0-2BEC-969039A9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D19E5-C218-4D94-89F6-8471A3444879}" type="datetimeFigureOut">
              <a:rPr lang="en-ZA" smtClean="0"/>
              <a:t>2025/09/18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77261-6485-7C63-BF0E-91352594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B108F-93D0-B3B6-F5F4-FC65F6DE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7A1E-3DBF-4482-9118-EDA30091DF0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7989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65EE-58A1-1100-8D1B-1F51B601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F1158-4B76-4111-AA42-4AED5C195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6B9D4-72A3-E79A-6736-2E0562F0E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D19E5-C218-4D94-89F6-8471A3444879}" type="datetimeFigureOut">
              <a:rPr lang="en-ZA" smtClean="0"/>
              <a:t>2025/09/18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16859-8719-F282-27BF-EEC963C35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39964-D0DB-2487-FD7C-E892877C3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7A1E-3DBF-4482-9118-EDA30091DF0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4022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0A05-47B4-E468-95BB-D32EEB6FB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CA267-AD73-209C-E7AB-29FCC9374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78BD1-E632-6FDE-4797-E580FC0F4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D19E5-C218-4D94-89F6-8471A3444879}" type="datetimeFigureOut">
              <a:rPr lang="en-ZA" smtClean="0"/>
              <a:t>2025/09/18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4AF1A-EACF-0F5D-C2CB-D1F97E51F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C5924-F0C8-B01F-33D5-D201CB8C5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7A1E-3DBF-4482-9118-EDA30091DF0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10208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92175-D255-E488-7FD4-6EF774669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3BD88-0A8E-798B-E6F8-4E2FB2583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C89514-7A44-5C55-374E-0A9DE1547A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8F5C1-3A72-98DF-272B-5775138DD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D19E5-C218-4D94-89F6-8471A3444879}" type="datetimeFigureOut">
              <a:rPr lang="en-ZA" smtClean="0"/>
              <a:t>2025/09/18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2E9F3-9CFE-284B-6274-882DE0FC0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38B16F-FABF-DD3C-1AE2-ED27051E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7A1E-3DBF-4482-9118-EDA30091DF0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0795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64D0D-AE83-AD62-9F74-B7879D1F7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16F26-45EA-BCB1-5FF7-CC95A213A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9B07A-E242-71A0-929D-D002DA661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B2EAE-6182-29CB-64C7-1B891C179E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9D6A2C-D191-66CF-9E99-85E04641A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7B140-7DF8-0FDA-A405-4B60589A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D19E5-C218-4D94-89F6-8471A3444879}" type="datetimeFigureOut">
              <a:rPr lang="en-ZA" smtClean="0"/>
              <a:t>2025/09/18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7A4526-9E4D-74BE-A0FF-E45DCEE08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1B5E2B-0CEE-9E79-4B5B-AD459DD8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7A1E-3DBF-4482-9118-EDA30091DF0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582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9E731-FCB6-3D02-3173-D586B2F0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AB12B2-796D-716F-1913-7DCE17AB9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D19E5-C218-4D94-89F6-8471A3444879}" type="datetimeFigureOut">
              <a:rPr lang="en-ZA" smtClean="0"/>
              <a:t>2025/09/18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93CBD-8A03-9C09-905B-1E8333074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50AE3-9CC4-E877-149B-3009946E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7A1E-3DBF-4482-9118-EDA30091DF0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66079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62EB83-45AA-53E1-4306-F62FEEA9F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D19E5-C218-4D94-89F6-8471A3444879}" type="datetimeFigureOut">
              <a:rPr lang="en-ZA" smtClean="0"/>
              <a:t>2025/09/18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8A502A-7841-5BE8-56F0-83D2B43F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CFB6C-3CA5-3E88-DAB2-6EF4E6AF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7A1E-3DBF-4482-9118-EDA30091DF0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8808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A352-135D-2F30-A374-115B028EF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5E923-6FA7-4E20-D5C1-645F2B74E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099CD-5230-295E-EE4A-0CC5F5E23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8CE93-06FC-EF05-3AD9-C206C8AA7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D19E5-C218-4D94-89F6-8471A3444879}" type="datetimeFigureOut">
              <a:rPr lang="en-ZA" smtClean="0"/>
              <a:t>2025/09/18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3E235-2EBF-C6B8-4359-E4A83D11C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86388-C5FD-D44C-7F10-792D515C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7A1E-3DBF-4482-9118-EDA30091DF0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32391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6FF9-4757-8236-AE29-BA5F6227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6B6244-26F8-6F23-416E-6584F0565B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0A7DD-CD25-5407-AAAA-45D42FB6F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F3889-03F5-96ED-1471-A426CDBF6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D19E5-C218-4D94-89F6-8471A3444879}" type="datetimeFigureOut">
              <a:rPr lang="en-ZA" smtClean="0"/>
              <a:t>2025/09/18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29FF2-7B5D-C962-AB05-EAB5C5464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CAE61-94B0-0789-7596-0DBD6597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7A1E-3DBF-4482-9118-EDA30091DF0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58584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D9E5FE-E096-5B21-3FAD-0CC3848F1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A2370-AFF9-AD83-0F4F-9AFB41325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8844A-CE9A-29D6-F7BA-E3C519DE05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ED19E5-C218-4D94-89F6-8471A3444879}" type="datetimeFigureOut">
              <a:rPr lang="en-ZA" smtClean="0"/>
              <a:t>2025/09/18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3D84D-C983-3FCC-6398-35088100E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84C39-6391-5C69-1EEF-6A24CD1F8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177A1E-3DBF-4482-9118-EDA30091DF0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2710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C30BD-B2FB-6FC5-E91C-03DA325C6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EFF89BF-4D60-D7A0-BA8C-834CF8C45D8B}"/>
              </a:ext>
            </a:extLst>
          </p:cNvPr>
          <p:cNvGrpSpPr/>
          <p:nvPr/>
        </p:nvGrpSpPr>
        <p:grpSpPr>
          <a:xfrm>
            <a:off x="5236392" y="367805"/>
            <a:ext cx="2496497" cy="3757390"/>
            <a:chOff x="4068825" y="342261"/>
            <a:chExt cx="4066270" cy="6122394"/>
          </a:xfrm>
        </p:grpSpPr>
        <p:pic>
          <p:nvPicPr>
            <p:cNvPr id="3" name="Picture 2" descr="A card with a blue explosion&#10;&#10;AI-generated content may be incorrect.">
              <a:extLst>
                <a:ext uri="{FF2B5EF4-FFF2-40B4-BE49-F238E27FC236}">
                  <a16:creationId xmlns:a16="http://schemas.microsoft.com/office/drawing/2014/main" id="{F6419263-4737-8779-3B9A-7E3574043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60" t="4990" r="5400" b="5735"/>
            <a:stretch>
              <a:fillRect/>
            </a:stretch>
          </p:blipFill>
          <p:spPr>
            <a:xfrm>
              <a:off x="4068825" y="342261"/>
              <a:ext cx="4066270" cy="6122394"/>
            </a:xfrm>
            <a:prstGeom prst="roundRect">
              <a:avLst>
                <a:gd name="adj" fmla="val 2974"/>
              </a:avLst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C6A6810-BD8B-511D-14A4-89D203427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8574" y="984159"/>
              <a:ext cx="3674852" cy="3674852"/>
            </a:xfrm>
            <a:prstGeom prst="rect">
              <a:avLst/>
            </a:prstGeom>
          </p:spPr>
        </p:pic>
        <p:pic>
          <p:nvPicPr>
            <p:cNvPr id="17" name="Picture 16" descr="A card with a blue explosion&#10;&#10;AI-generated content may be incorrect.">
              <a:extLst>
                <a:ext uri="{FF2B5EF4-FFF2-40B4-BE49-F238E27FC236}">
                  <a16:creationId xmlns:a16="http://schemas.microsoft.com/office/drawing/2014/main" id="{D5E4510F-57D5-3F7D-E633-B38038F8F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292" b="95508" l="3809" r="94922">
                          <a14:foregroundMark x1="6934" y1="81901" x2="46289" y2="80013"/>
                          <a14:foregroundMark x1="46289" y1="80013" x2="94238" y2="82487"/>
                          <a14:foregroundMark x1="8887" y1="51302" x2="8496" y2="46289"/>
                          <a14:foregroundMark x1="8105" y1="50911" x2="8301" y2="64909"/>
                          <a14:foregroundMark x1="14258" y1="16146" x2="26660" y2="16341"/>
                          <a14:foregroundMark x1="26660" y1="16341" x2="52539" y2="15755"/>
                          <a14:foregroundMark x1="52539" y1="15755" x2="86133" y2="16276"/>
                          <a14:foregroundMark x1="86133" y1="16276" x2="92676" y2="17969"/>
                          <a14:foregroundMark x1="9951" y1="19336" x2="7617" y2="22201"/>
                          <a14:foregroundMark x1="10746" y1="18359" x2="10375" y2="18815"/>
                          <a14:foregroundMark x1="11117" y1="17904" x2="10746" y2="18359"/>
                          <a14:foregroundMark x1="13184" y1="15365" x2="11117" y2="17904"/>
                          <a14:foregroundMark x1="7617" y1="22201" x2="8301" y2="40690"/>
                          <a14:foregroundMark x1="10156" y1="66992" x2="21387" y2="67253"/>
                          <a14:foregroundMark x1="21387" y1="67253" x2="64844" y2="66276"/>
                          <a14:foregroundMark x1="64844" y1="66276" x2="76953" y2="66341"/>
                          <a14:foregroundMark x1="76953" y1="66341" x2="87695" y2="66211"/>
                          <a14:foregroundMark x1="87695" y1="66211" x2="89160" y2="66276"/>
                          <a14:foregroundMark x1="10059" y1="67578" x2="22168" y2="78841"/>
                          <a14:foregroundMark x1="22168" y1="78841" x2="68652" y2="87500"/>
                          <a14:foregroundMark x1="68652" y1="87500" x2="83984" y2="85938"/>
                          <a14:foregroundMark x1="83984" y1="85938" x2="85547" y2="75586"/>
                          <a14:foregroundMark x1="85547" y1="75586" x2="63477" y2="70573"/>
                          <a14:foregroundMark x1="63477" y1="70573" x2="9766" y2="67578"/>
                          <a14:foregroundMark x1="8008" y1="92383" x2="39063" y2="93294"/>
                          <a14:foregroundMark x1="39063" y1="93294" x2="58691" y2="92904"/>
                          <a14:foregroundMark x1="58691" y1="92904" x2="87305" y2="93945"/>
                          <a14:foregroundMark x1="87305" y1="93945" x2="94531" y2="88737"/>
                          <a14:foregroundMark x1="94531" y1="88737" x2="94141" y2="81706"/>
                          <a14:foregroundMark x1="94141" y1="81706" x2="83789" y2="80339"/>
                          <a14:foregroundMark x1="73242" y1="91471" x2="8008" y2="92188"/>
                          <a14:foregroundMark x1="8008" y1="92188" x2="10840" y2="82813"/>
                          <a14:foregroundMark x1="10840" y1="82813" x2="22754" y2="82357"/>
                          <a14:foregroundMark x1="22754" y1="82357" x2="33496" y2="84245"/>
                          <a14:foregroundMark x1="33496" y1="84245" x2="34473" y2="84896"/>
                          <a14:foregroundMark x1="14551" y1="91081" x2="3809" y2="95508"/>
                          <a14:foregroundMark x1="12695" y1="92904" x2="13965" y2="94727"/>
                          <a14:foregroundMark x1="13086" y1="93815" x2="61621" y2="94792"/>
                          <a14:foregroundMark x1="61621" y1="94792" x2="75195" y2="93424"/>
                          <a14:foregroundMark x1="75195" y1="93424" x2="85938" y2="93945"/>
                          <a14:foregroundMark x1="85938" y1="93945" x2="94922" y2="86589"/>
                          <a14:foregroundMark x1="94922" y1="86589" x2="94336" y2="79883"/>
                          <a14:foregroundMark x1="93359" y1="66341" x2="92676" y2="48568"/>
                          <a14:foregroundMark x1="92188" y1="7747" x2="6934" y2="7292"/>
                          <a14:foregroundMark x1="19141" y1="16016" x2="32227" y2="15560"/>
                          <a14:foregroundMark x1="32227" y1="15560" x2="41504" y2="15755"/>
                          <a14:foregroundMark x1="11719" y1="16732" x2="11719" y2="16732"/>
                          <a14:foregroundMark x1="12207" y1="17122" x2="12207" y2="17122"/>
                          <a14:foregroundMark x1="12305" y1="17188" x2="12305" y2="17188"/>
                          <a14:foregroundMark x1="12500" y1="17188" x2="12500" y2="17188"/>
                          <a14:foregroundMark x1="12305" y1="17188" x2="12305" y2="17188"/>
                          <a14:foregroundMark x1="19824" y1="18294" x2="19824" y2="18294"/>
                          <a14:foregroundMark x1="21973" y1="17708" x2="21973" y2="17708"/>
                          <a14:foregroundMark x1="22461" y1="17318" x2="22852" y2="17318"/>
                          <a14:foregroundMark x1="20996" y1="18099" x2="20996" y2="18099"/>
                          <a14:foregroundMark x1="20020" y1="18229" x2="20020" y2="18229"/>
                          <a14:foregroundMark x1="19336" y1="18815" x2="19336" y2="18815"/>
                          <a14:foregroundMark x1="18848" y1="18945" x2="18848" y2="18945"/>
                          <a14:foregroundMark x1="18652" y1="19141" x2="18652" y2="19141"/>
                          <a14:foregroundMark x1="17969" y1="19271" x2="17969" y2="19271"/>
                          <a14:foregroundMark x1="17578" y1="19141" x2="10547" y2="15299"/>
                          <a14:foregroundMark x1="20941" y1="17708" x2="25781" y2="15430"/>
                          <a14:foregroundMark x1="20248" y1="18034" x2="20941" y2="17708"/>
                          <a14:foregroundMark x1="19696" y1="18294" x2="20248" y2="18034"/>
                          <a14:foregroundMark x1="92480" y1="16016" x2="92676" y2="24544"/>
                          <a14:foregroundMark x1="92285" y1="23958" x2="92871" y2="40430"/>
                          <a14:foregroundMark x1="92871" y1="40430" x2="92676" y2="40820"/>
                          <a14:foregroundMark x1="88965" y1="92122" x2="93359" y2="93359"/>
                          <a14:foregroundMark x1="23535" y1="17253" x2="23047" y2="17448"/>
                          <a14:foregroundMark x1="19328" y1="18685" x2="18359" y2="19076"/>
                          <a14:foregroundMark x1="19974" y1="18424" x2="19328" y2="18685"/>
                          <a14:foregroundMark x1="21973" y1="17839" x2="21973" y2="17839"/>
                          <a14:foregroundMark x1="21973" y1="17773" x2="21973" y2="17773"/>
                          <a14:foregroundMark x1="20508" y1="18099" x2="20508" y2="18099"/>
                          <a14:foregroundMark x1="20117" y1="18294" x2="20117" y2="18294"/>
                          <a14:foregroundMark x1="20020" y1="18490" x2="20020" y2="18490"/>
                          <a14:foregroundMark x1="19922" y1="18490" x2="19922" y2="18490"/>
                          <a14:foregroundMark x1="20215" y1="18555" x2="20215" y2="18555"/>
                          <a14:foregroundMark x1="20313" y1="18555" x2="20313" y2="18555"/>
                          <a14:foregroundMark x1="20508" y1="18424" x2="20508" y2="18424"/>
                          <a14:foregroundMark x1="19336" y1="18815" x2="19336" y2="18815"/>
                          <a14:foregroundMark x1="18945" y1="19010" x2="18945" y2="19010"/>
                          <a14:foregroundMark x1="18848" y1="19076" x2="18848" y2="19076"/>
                          <a14:foregroundMark x1="18750" y1="19141" x2="18750" y2="19141"/>
                          <a14:foregroundMark x1="18262" y1="19336" x2="18262" y2="19336"/>
                          <a14:foregroundMark x1="17969" y1="19401" x2="17969" y2="19401"/>
                          <a14:foregroundMark x1="23633" y1="16992" x2="23633" y2="16992"/>
                          <a14:backgroundMark x1="14648" y1="21159" x2="82617" y2="63151"/>
                          <a14:backgroundMark x1="82617" y1="63151" x2="88965" y2="56380"/>
                          <a14:backgroundMark x1="88965" y1="56380" x2="83984" y2="46419"/>
                          <a14:backgroundMark x1="83984" y1="46419" x2="75195" y2="40104"/>
                          <a14:backgroundMark x1="75195" y1="40104" x2="56445" y2="32357"/>
                          <a14:backgroundMark x1="56445" y1="32357" x2="38184" y2="33333"/>
                          <a14:backgroundMark x1="38184" y1="33333" x2="26465" y2="48307"/>
                          <a14:backgroundMark x1="11133" y1="46810" x2="12109" y2="61784"/>
                          <a14:backgroundMark x1="12109" y1="61784" x2="32617" y2="62109"/>
                          <a14:backgroundMark x1="32617" y1="62109" x2="66016" y2="60677"/>
                          <a14:backgroundMark x1="76758" y1="21680" x2="26563" y2="23828"/>
                          <a14:backgroundMark x1="26563" y1="23828" x2="16602" y2="32357"/>
                          <a14:backgroundMark x1="16602" y1="32357" x2="29199" y2="40039"/>
                          <a14:backgroundMark x1="29199" y1="40039" x2="66797" y2="38542"/>
                          <a14:backgroundMark x1="66797" y1="38542" x2="81445" y2="31445"/>
                          <a14:backgroundMark x1="81445" y1="31445" x2="81055" y2="23893"/>
                          <a14:backgroundMark x1="81055" y1="23893" x2="77246" y2="21615"/>
                          <a14:backgroundMark x1="86719" y1="22591" x2="78320" y2="18099"/>
                          <a14:backgroundMark x1="78320" y1="18099" x2="46387" y2="19141"/>
                          <a14:backgroundMark x1="46387" y1="19141" x2="41699" y2="17904"/>
                          <a14:backgroundMark x1="13574" y1="36263" x2="15039" y2="58984"/>
                          <a14:backgroundMark x1="15039" y1="58984" x2="50488" y2="61068"/>
                          <a14:backgroundMark x1="50488" y1="61068" x2="63379" y2="60091"/>
                          <a14:backgroundMark x1="63379" y1="60091" x2="53223" y2="47786"/>
                          <a14:backgroundMark x1="53223" y1="47786" x2="36621" y2="51432"/>
                          <a14:backgroundMark x1="36621" y1="51432" x2="24316" y2="51042"/>
                          <a14:backgroundMark x1="24316" y1="51042" x2="46484" y2="48438"/>
                          <a14:backgroundMark x1="46484" y1="48438" x2="41895" y2="55013"/>
                          <a14:backgroundMark x1="41895" y1="55013" x2="22656" y2="51823"/>
                          <a14:backgroundMark x1="22656" y1="51823" x2="19824" y2="47070"/>
                          <a14:backgroundMark x1="11133" y1="18359" x2="11133" y2="18359"/>
                          <a14:backgroundMark x1="11328" y1="18164" x2="11328" y2="18164"/>
                          <a14:backgroundMark x1="10645" y1="18490" x2="10645" y2="18490"/>
                          <a14:backgroundMark x1="10938" y1="18359" x2="10938" y2="18359"/>
                          <a14:backgroundMark x1="10449" y1="18815" x2="10449" y2="18815"/>
                          <a14:backgroundMark x1="10938" y1="18294" x2="10938" y2="18294"/>
                          <a14:backgroundMark x1="11523" y1="18229" x2="11523" y2="18229"/>
                          <a14:backgroundMark x1="12012" y1="17904" x2="12012" y2="17904"/>
                          <a14:backgroundMark x1="12109" y1="17904" x2="12109" y2="17904"/>
                          <a14:backgroundMark x1="12207" y1="17904" x2="12207" y2="17904"/>
                          <a14:backgroundMark x1="12305" y1="17839" x2="12305" y2="17839"/>
                          <a14:backgroundMark x1="12402" y1="17904" x2="12402" y2="17904"/>
                          <a14:backgroundMark x1="12109" y1="17773" x2="12109" y2="17773"/>
                          <a14:backgroundMark x1="11816" y1="17904" x2="11816" y2="17904"/>
                          <a14:backgroundMark x1="11328" y1="18229" x2="11328" y2="18229"/>
                          <a14:backgroundMark x1="10645" y1="18685" x2="10645" y2="18685"/>
                          <a14:backgroundMark x1="10645" y1="18685" x2="10645" y2="18685"/>
                          <a14:backgroundMark x1="11035" y1="18424" x2="11035" y2="18424"/>
                          <a14:backgroundMark x1="11133" y1="18359" x2="11133" y2="18359"/>
                          <a14:backgroundMark x1="11133" y1="18359" x2="11133" y2="18359"/>
                          <a14:backgroundMark x1="10840" y1="19336" x2="10840" y2="19336"/>
                          <a14:backgroundMark x1="10645" y1="19271" x2="10645" y2="19271"/>
                          <a14:backgroundMark x1="10840" y1="18945" x2="10840" y2="18945"/>
                          <a14:backgroundMark x1="10645" y1="18945" x2="10645" y2="18945"/>
                          <a14:backgroundMark x1="10547" y1="18945" x2="10547" y2="18945"/>
                          <a14:backgroundMark x1="10449" y1="19010" x2="10449" y2="19010"/>
                          <a14:backgroundMark x1="10547" y1="19076" x2="10547" y2="19076"/>
                          <a14:backgroundMark x1="10449" y1="19206" x2="10449" y2="19206"/>
                          <a14:backgroundMark x1="10449" y1="19271" x2="10449" y2="19271"/>
                          <a14:backgroundMark x1="10547" y1="19010" x2="10547" y2="19010"/>
                          <a14:backgroundMark x1="10645" y1="18685" x2="10645" y2="18685"/>
                          <a14:backgroundMark x1="10840" y1="18620" x2="10840" y2="18620"/>
                          <a14:backgroundMark x1="11035" y1="18294" x2="11035" y2="18294"/>
                          <a14:backgroundMark x1="11328" y1="18164" x2="11328" y2="18164"/>
                          <a14:backgroundMark x1="11523" y1="18034" x2="11523" y2="18034"/>
                          <a14:backgroundMark x1="11719" y1="17904" x2="11719" y2="17904"/>
                          <a14:backgroundMark x1="21191" y1="19010" x2="21191" y2="19010"/>
                          <a14:backgroundMark x1="21582" y1="18685" x2="21582" y2="18685"/>
                          <a14:backgroundMark x1="21777" y1="18424" x2="21777" y2="18424"/>
                          <a14:backgroundMark x1="21973" y1="18294" x2="21973" y2="18294"/>
                          <a14:backgroundMark x1="22168" y1="18229" x2="22168" y2="18229"/>
                          <a14:backgroundMark x1="22266" y1="18099" x2="22266" y2="18099"/>
                          <a14:backgroundMark x1="21875" y1="18294" x2="21875" y2="18294"/>
                          <a14:backgroundMark x1="21875" y1="18294" x2="21875" y2="18294"/>
                          <a14:backgroundMark x1="22363" y1="18099" x2="22363" y2="18099"/>
                          <a14:backgroundMark x1="23145" y1="17904" x2="23145" y2="17904"/>
                          <a14:backgroundMark x1="23242" y1="17839" x2="23242" y2="17839"/>
                          <a14:backgroundMark x1="23242" y1="17773" x2="23242" y2="17773"/>
                          <a14:backgroundMark x1="23242" y1="17708" x2="23242" y2="17708"/>
                          <a14:backgroundMark x1="23145" y1="17708" x2="23145" y2="17708"/>
                          <a14:backgroundMark x1="22949" y1="17773" x2="22949" y2="17773"/>
                          <a14:backgroundMark x1="22461" y1="18034" x2="22461" y2="18034"/>
                          <a14:backgroundMark x1="22266" y1="18034" x2="22266" y2="18034"/>
                          <a14:backgroundMark x1="22168" y1="18034" x2="22168" y2="18034"/>
                          <a14:backgroundMark x1="21484" y1="18359" x2="21484" y2="18359"/>
                          <a14:backgroundMark x1="20801" y1="18685" x2="20801" y2="18685"/>
                          <a14:backgroundMark x1="20703" y1="18750" x2="20703" y2="18750"/>
                          <a14:backgroundMark x1="20605" y1="18815" x2="20605" y2="18815"/>
                          <a14:backgroundMark x1="20508" y1="18815" x2="20508" y2="18815"/>
                        </a14:backgroundRemoval>
                      </a14:imgEffect>
                    </a14:imgLayer>
                  </a14:imgProps>
                </a:ext>
              </a:extLst>
            </a:blip>
            <a:srcRect l="5660" t="4990" r="5400" b="5735"/>
            <a:stretch>
              <a:fillRect/>
            </a:stretch>
          </p:blipFill>
          <p:spPr>
            <a:xfrm>
              <a:off x="4068825" y="342261"/>
              <a:ext cx="4066270" cy="6122394"/>
            </a:xfrm>
            <a:prstGeom prst="roundRect">
              <a:avLst>
                <a:gd name="adj" fmla="val 2974"/>
              </a:avLst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5F87535-FD92-A517-EB5B-441474BD12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4" t="5162" r="5914" b="5806"/>
          <a:stretch>
            <a:fillRect/>
          </a:stretch>
        </p:blipFill>
        <p:spPr>
          <a:xfrm>
            <a:off x="8343385" y="367803"/>
            <a:ext cx="2481391" cy="3758400"/>
          </a:xfrm>
          <a:prstGeom prst="roundRect">
            <a:avLst>
              <a:gd name="adj" fmla="val 2765"/>
            </a:avLst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0220668-0ACC-62F6-782C-E6A1906E7D33}"/>
              </a:ext>
            </a:extLst>
          </p:cNvPr>
          <p:cNvGrpSpPr/>
          <p:nvPr/>
        </p:nvGrpSpPr>
        <p:grpSpPr>
          <a:xfrm>
            <a:off x="737043" y="367803"/>
            <a:ext cx="4066270" cy="6122394"/>
            <a:chOff x="737043" y="367803"/>
            <a:chExt cx="4066270" cy="6122394"/>
          </a:xfrm>
        </p:grpSpPr>
        <p:pic>
          <p:nvPicPr>
            <p:cNvPr id="20" name="Picture 19" descr="A card with a blue explosion&#10;&#10;AI-generated content may be incorrect.">
              <a:extLst>
                <a:ext uri="{FF2B5EF4-FFF2-40B4-BE49-F238E27FC236}">
                  <a16:creationId xmlns:a16="http://schemas.microsoft.com/office/drawing/2014/main" id="{E524C0FB-D9F4-C859-B984-43384773F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60" t="4990" r="5400" b="5735"/>
            <a:stretch>
              <a:fillRect/>
            </a:stretch>
          </p:blipFill>
          <p:spPr>
            <a:xfrm>
              <a:off x="737043" y="367803"/>
              <a:ext cx="4066270" cy="6122394"/>
            </a:xfrm>
            <a:prstGeom prst="roundRect">
              <a:avLst>
                <a:gd name="adj" fmla="val 2974"/>
              </a:avLst>
            </a:prstGeom>
          </p:spPr>
        </p:pic>
        <p:pic>
          <p:nvPicPr>
            <p:cNvPr id="26" name="Picture 25" descr="A cartoon of a dinosaur&#10;&#10;AI-generated content may be incorrect.">
              <a:extLst>
                <a:ext uri="{FF2B5EF4-FFF2-40B4-BE49-F238E27FC236}">
                  <a16:creationId xmlns:a16="http://schemas.microsoft.com/office/drawing/2014/main" id="{BE25D8F5-9740-5C8C-E365-0BF27E657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378" y="1052806"/>
              <a:ext cx="3675600" cy="3675600"/>
            </a:xfrm>
            <a:prstGeom prst="rect">
              <a:avLst/>
            </a:prstGeom>
          </p:spPr>
        </p:pic>
        <p:pic>
          <p:nvPicPr>
            <p:cNvPr id="22" name="Picture 21" descr="A card with a blue explosion&#10;&#10;AI-generated content may be incorrect.">
              <a:extLst>
                <a:ext uri="{FF2B5EF4-FFF2-40B4-BE49-F238E27FC236}">
                  <a16:creationId xmlns:a16="http://schemas.microsoft.com/office/drawing/2014/main" id="{AA61BBFF-F5A7-4D28-1FFE-59E0348C4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292" b="95508" l="3809" r="94922">
                          <a14:foregroundMark x1="6934" y1="81901" x2="46289" y2="80013"/>
                          <a14:foregroundMark x1="46289" y1="80013" x2="94238" y2="82487"/>
                          <a14:foregroundMark x1="8887" y1="51302" x2="8496" y2="46289"/>
                          <a14:foregroundMark x1="8105" y1="50911" x2="8301" y2="64909"/>
                          <a14:foregroundMark x1="14258" y1="16146" x2="26660" y2="16341"/>
                          <a14:foregroundMark x1="26660" y1="16341" x2="52539" y2="15755"/>
                          <a14:foregroundMark x1="52539" y1="15755" x2="86133" y2="16276"/>
                          <a14:foregroundMark x1="86133" y1="16276" x2="92676" y2="17969"/>
                          <a14:foregroundMark x1="9951" y1="19336" x2="7617" y2="22201"/>
                          <a14:foregroundMark x1="10746" y1="18359" x2="10375" y2="18815"/>
                          <a14:foregroundMark x1="11117" y1="17904" x2="10746" y2="18359"/>
                          <a14:foregroundMark x1="13184" y1="15365" x2="11117" y2="17904"/>
                          <a14:foregroundMark x1="7617" y1="22201" x2="8301" y2="40690"/>
                          <a14:foregroundMark x1="10156" y1="66992" x2="21387" y2="67253"/>
                          <a14:foregroundMark x1="21387" y1="67253" x2="64844" y2="66276"/>
                          <a14:foregroundMark x1="64844" y1="66276" x2="76953" y2="66341"/>
                          <a14:foregroundMark x1="76953" y1="66341" x2="87695" y2="66211"/>
                          <a14:foregroundMark x1="87695" y1="66211" x2="89160" y2="66276"/>
                          <a14:foregroundMark x1="10059" y1="67578" x2="22168" y2="78841"/>
                          <a14:foregroundMark x1="22168" y1="78841" x2="68652" y2="87500"/>
                          <a14:foregroundMark x1="68652" y1="87500" x2="83984" y2="85938"/>
                          <a14:foregroundMark x1="83984" y1="85938" x2="85547" y2="75586"/>
                          <a14:foregroundMark x1="85547" y1="75586" x2="63477" y2="70573"/>
                          <a14:foregroundMark x1="63477" y1="70573" x2="9766" y2="67578"/>
                          <a14:foregroundMark x1="8008" y1="92383" x2="39063" y2="93294"/>
                          <a14:foregroundMark x1="39063" y1="93294" x2="58691" y2="92904"/>
                          <a14:foregroundMark x1="58691" y1="92904" x2="87305" y2="93945"/>
                          <a14:foregroundMark x1="87305" y1="93945" x2="94531" y2="88737"/>
                          <a14:foregroundMark x1="94531" y1="88737" x2="94141" y2="81706"/>
                          <a14:foregroundMark x1="94141" y1="81706" x2="83789" y2="80339"/>
                          <a14:foregroundMark x1="73242" y1="91471" x2="8008" y2="92188"/>
                          <a14:foregroundMark x1="8008" y1="92188" x2="10840" y2="82813"/>
                          <a14:foregroundMark x1="10840" y1="82813" x2="22754" y2="82357"/>
                          <a14:foregroundMark x1="22754" y1="82357" x2="33496" y2="84245"/>
                          <a14:foregroundMark x1="33496" y1="84245" x2="34473" y2="84896"/>
                          <a14:foregroundMark x1="14551" y1="91081" x2="3809" y2="95508"/>
                          <a14:foregroundMark x1="12695" y1="92904" x2="13965" y2="94727"/>
                          <a14:foregroundMark x1="13086" y1="93815" x2="61621" y2="94792"/>
                          <a14:foregroundMark x1="61621" y1="94792" x2="75195" y2="93424"/>
                          <a14:foregroundMark x1="75195" y1="93424" x2="85938" y2="93945"/>
                          <a14:foregroundMark x1="85938" y1="93945" x2="94922" y2="86589"/>
                          <a14:foregroundMark x1="94922" y1="86589" x2="94336" y2="79883"/>
                          <a14:foregroundMark x1="93359" y1="66341" x2="92676" y2="48568"/>
                          <a14:foregroundMark x1="92188" y1="7747" x2="6934" y2="7292"/>
                          <a14:foregroundMark x1="19141" y1="16016" x2="32227" y2="15560"/>
                          <a14:foregroundMark x1="32227" y1="15560" x2="41504" y2="15755"/>
                          <a14:foregroundMark x1="11719" y1="16732" x2="11719" y2="16732"/>
                          <a14:foregroundMark x1="12207" y1="17122" x2="12207" y2="17122"/>
                          <a14:foregroundMark x1="12305" y1="17188" x2="12305" y2="17188"/>
                          <a14:foregroundMark x1="12500" y1="17188" x2="12500" y2="17188"/>
                          <a14:foregroundMark x1="12305" y1="17188" x2="12305" y2="17188"/>
                          <a14:foregroundMark x1="19824" y1="18294" x2="19824" y2="18294"/>
                          <a14:foregroundMark x1="21973" y1="17708" x2="21973" y2="17708"/>
                          <a14:foregroundMark x1="22461" y1="17318" x2="22852" y2="17318"/>
                          <a14:foregroundMark x1="20996" y1="18099" x2="20996" y2="18099"/>
                          <a14:foregroundMark x1="20020" y1="18229" x2="20020" y2="18229"/>
                          <a14:foregroundMark x1="19336" y1="18815" x2="19336" y2="18815"/>
                          <a14:foregroundMark x1="18848" y1="18945" x2="18848" y2="18945"/>
                          <a14:foregroundMark x1="18652" y1="19141" x2="18652" y2="19141"/>
                          <a14:foregroundMark x1="17969" y1="19271" x2="17969" y2="19271"/>
                          <a14:foregroundMark x1="17578" y1="19141" x2="10547" y2="15299"/>
                          <a14:foregroundMark x1="20941" y1="17708" x2="25781" y2="15430"/>
                          <a14:foregroundMark x1="20248" y1="18034" x2="20941" y2="17708"/>
                          <a14:foregroundMark x1="19696" y1="18294" x2="20248" y2="18034"/>
                          <a14:foregroundMark x1="92480" y1="16016" x2="92676" y2="24544"/>
                          <a14:foregroundMark x1="92285" y1="23958" x2="92871" y2="40430"/>
                          <a14:foregroundMark x1="92871" y1="40430" x2="92676" y2="40820"/>
                          <a14:foregroundMark x1="88965" y1="92122" x2="93359" y2="93359"/>
                          <a14:foregroundMark x1="23535" y1="17253" x2="23047" y2="17448"/>
                          <a14:foregroundMark x1="19328" y1="18685" x2="18359" y2="19076"/>
                          <a14:foregroundMark x1="19974" y1="18424" x2="19328" y2="18685"/>
                          <a14:foregroundMark x1="21973" y1="17839" x2="21973" y2="17839"/>
                          <a14:foregroundMark x1="21973" y1="17773" x2="21973" y2="17773"/>
                          <a14:foregroundMark x1="20508" y1="18099" x2="20508" y2="18099"/>
                          <a14:foregroundMark x1="20117" y1="18294" x2="20117" y2="18294"/>
                          <a14:foregroundMark x1="20020" y1="18490" x2="20020" y2="18490"/>
                          <a14:foregroundMark x1="19922" y1="18490" x2="19922" y2="18490"/>
                          <a14:foregroundMark x1="20215" y1="18555" x2="20215" y2="18555"/>
                          <a14:foregroundMark x1="20313" y1="18555" x2="20313" y2="18555"/>
                          <a14:foregroundMark x1="20508" y1="18424" x2="20508" y2="18424"/>
                          <a14:foregroundMark x1="19336" y1="18815" x2="19336" y2="18815"/>
                          <a14:foregroundMark x1="18945" y1="19010" x2="18945" y2="19010"/>
                          <a14:foregroundMark x1="18848" y1="19076" x2="18848" y2="19076"/>
                          <a14:foregroundMark x1="18750" y1="19141" x2="18750" y2="19141"/>
                          <a14:foregroundMark x1="18262" y1="19336" x2="18262" y2="19336"/>
                          <a14:foregroundMark x1="17969" y1="19401" x2="17969" y2="19401"/>
                          <a14:foregroundMark x1="23633" y1="16992" x2="23633" y2="16992"/>
                          <a14:backgroundMark x1="14648" y1="21159" x2="82617" y2="63151"/>
                          <a14:backgroundMark x1="82617" y1="63151" x2="88965" y2="56380"/>
                          <a14:backgroundMark x1="88965" y1="56380" x2="83984" y2="46419"/>
                          <a14:backgroundMark x1="83984" y1="46419" x2="75195" y2="40104"/>
                          <a14:backgroundMark x1="75195" y1="40104" x2="56445" y2="32357"/>
                          <a14:backgroundMark x1="56445" y1="32357" x2="38184" y2="33333"/>
                          <a14:backgroundMark x1="38184" y1="33333" x2="26465" y2="48307"/>
                          <a14:backgroundMark x1="11133" y1="46810" x2="12109" y2="61784"/>
                          <a14:backgroundMark x1="12109" y1="61784" x2="32617" y2="62109"/>
                          <a14:backgroundMark x1="32617" y1="62109" x2="66016" y2="60677"/>
                          <a14:backgroundMark x1="76758" y1="21680" x2="26563" y2="23828"/>
                          <a14:backgroundMark x1="26563" y1="23828" x2="16602" y2="32357"/>
                          <a14:backgroundMark x1="16602" y1="32357" x2="29199" y2="40039"/>
                          <a14:backgroundMark x1="29199" y1="40039" x2="66797" y2="38542"/>
                          <a14:backgroundMark x1="66797" y1="38542" x2="81445" y2="31445"/>
                          <a14:backgroundMark x1="81445" y1="31445" x2="81055" y2="23893"/>
                          <a14:backgroundMark x1="81055" y1="23893" x2="77246" y2="21615"/>
                          <a14:backgroundMark x1="86719" y1="22591" x2="78320" y2="18099"/>
                          <a14:backgroundMark x1="78320" y1="18099" x2="46387" y2="19141"/>
                          <a14:backgroundMark x1="46387" y1="19141" x2="41699" y2="17904"/>
                          <a14:backgroundMark x1="13574" y1="36263" x2="15039" y2="58984"/>
                          <a14:backgroundMark x1="15039" y1="58984" x2="50488" y2="61068"/>
                          <a14:backgroundMark x1="50488" y1="61068" x2="63379" y2="60091"/>
                          <a14:backgroundMark x1="63379" y1="60091" x2="53223" y2="47786"/>
                          <a14:backgroundMark x1="53223" y1="47786" x2="36621" y2="51432"/>
                          <a14:backgroundMark x1="36621" y1="51432" x2="24316" y2="51042"/>
                          <a14:backgroundMark x1="24316" y1="51042" x2="46484" y2="48438"/>
                          <a14:backgroundMark x1="46484" y1="48438" x2="41895" y2="55013"/>
                          <a14:backgroundMark x1="41895" y1="55013" x2="22656" y2="51823"/>
                          <a14:backgroundMark x1="22656" y1="51823" x2="19824" y2="47070"/>
                          <a14:backgroundMark x1="11133" y1="18359" x2="11133" y2="18359"/>
                          <a14:backgroundMark x1="11328" y1="18164" x2="11328" y2="18164"/>
                          <a14:backgroundMark x1="10645" y1="18490" x2="10645" y2="18490"/>
                          <a14:backgroundMark x1="10938" y1="18359" x2="10938" y2="18359"/>
                          <a14:backgroundMark x1="10449" y1="18815" x2="10449" y2="18815"/>
                          <a14:backgroundMark x1="10938" y1="18294" x2="10938" y2="18294"/>
                          <a14:backgroundMark x1="11523" y1="18229" x2="11523" y2="18229"/>
                          <a14:backgroundMark x1="12012" y1="17904" x2="12012" y2="17904"/>
                          <a14:backgroundMark x1="12109" y1="17904" x2="12109" y2="17904"/>
                          <a14:backgroundMark x1="12207" y1="17904" x2="12207" y2="17904"/>
                          <a14:backgroundMark x1="12305" y1="17839" x2="12305" y2="17839"/>
                          <a14:backgroundMark x1="12402" y1="17904" x2="12402" y2="17904"/>
                          <a14:backgroundMark x1="12109" y1="17773" x2="12109" y2="17773"/>
                          <a14:backgroundMark x1="11816" y1="17904" x2="11816" y2="17904"/>
                          <a14:backgroundMark x1="11328" y1="18229" x2="11328" y2="18229"/>
                          <a14:backgroundMark x1="10645" y1="18685" x2="10645" y2="18685"/>
                          <a14:backgroundMark x1="10645" y1="18685" x2="10645" y2="18685"/>
                          <a14:backgroundMark x1="11035" y1="18424" x2="11035" y2="18424"/>
                          <a14:backgroundMark x1="11133" y1="18359" x2="11133" y2="18359"/>
                          <a14:backgroundMark x1="11133" y1="18359" x2="11133" y2="18359"/>
                          <a14:backgroundMark x1="10840" y1="19336" x2="10840" y2="19336"/>
                          <a14:backgroundMark x1="10645" y1="19271" x2="10645" y2="19271"/>
                          <a14:backgroundMark x1="10840" y1="18945" x2="10840" y2="18945"/>
                          <a14:backgroundMark x1="10645" y1="18945" x2="10645" y2="18945"/>
                          <a14:backgroundMark x1="10547" y1="18945" x2="10547" y2="18945"/>
                          <a14:backgroundMark x1="10449" y1="19010" x2="10449" y2="19010"/>
                          <a14:backgroundMark x1="10547" y1="19076" x2="10547" y2="19076"/>
                          <a14:backgroundMark x1="10449" y1="19206" x2="10449" y2="19206"/>
                          <a14:backgroundMark x1="10449" y1="19271" x2="10449" y2="19271"/>
                          <a14:backgroundMark x1="10547" y1="19010" x2="10547" y2="19010"/>
                          <a14:backgroundMark x1="10645" y1="18685" x2="10645" y2="18685"/>
                          <a14:backgroundMark x1="10840" y1="18620" x2="10840" y2="18620"/>
                          <a14:backgroundMark x1="11035" y1="18294" x2="11035" y2="18294"/>
                          <a14:backgroundMark x1="11328" y1="18164" x2="11328" y2="18164"/>
                          <a14:backgroundMark x1="11523" y1="18034" x2="11523" y2="18034"/>
                          <a14:backgroundMark x1="11719" y1="17904" x2="11719" y2="17904"/>
                          <a14:backgroundMark x1="21191" y1="19010" x2="21191" y2="19010"/>
                          <a14:backgroundMark x1="21582" y1="18685" x2="21582" y2="18685"/>
                          <a14:backgroundMark x1="21777" y1="18424" x2="21777" y2="18424"/>
                          <a14:backgroundMark x1="21973" y1="18294" x2="21973" y2="18294"/>
                          <a14:backgroundMark x1="22168" y1="18229" x2="22168" y2="18229"/>
                          <a14:backgroundMark x1="22266" y1="18099" x2="22266" y2="18099"/>
                          <a14:backgroundMark x1="21875" y1="18294" x2="21875" y2="18294"/>
                          <a14:backgroundMark x1="21875" y1="18294" x2="21875" y2="18294"/>
                          <a14:backgroundMark x1="22363" y1="18099" x2="22363" y2="18099"/>
                          <a14:backgroundMark x1="23145" y1="17904" x2="23145" y2="17904"/>
                          <a14:backgroundMark x1="23242" y1="17839" x2="23242" y2="17839"/>
                          <a14:backgroundMark x1="23242" y1="17773" x2="23242" y2="17773"/>
                          <a14:backgroundMark x1="23242" y1="17708" x2="23242" y2="17708"/>
                          <a14:backgroundMark x1="23145" y1="17708" x2="23145" y2="17708"/>
                          <a14:backgroundMark x1="22949" y1="17773" x2="22949" y2="17773"/>
                          <a14:backgroundMark x1="22461" y1="18034" x2="22461" y2="18034"/>
                          <a14:backgroundMark x1="22266" y1="18034" x2="22266" y2="18034"/>
                          <a14:backgroundMark x1="22168" y1="18034" x2="22168" y2="18034"/>
                          <a14:backgroundMark x1="21484" y1="18359" x2="21484" y2="18359"/>
                          <a14:backgroundMark x1="20801" y1="18685" x2="20801" y2="18685"/>
                          <a14:backgroundMark x1="20703" y1="18750" x2="20703" y2="18750"/>
                          <a14:backgroundMark x1="20605" y1="18815" x2="20605" y2="18815"/>
                          <a14:backgroundMark x1="20508" y1="18815" x2="20508" y2="18815"/>
                        </a14:backgroundRemoval>
                      </a14:imgEffect>
                    </a14:imgLayer>
                  </a14:imgProps>
                </a:ext>
              </a:extLst>
            </a:blip>
            <a:srcRect l="5660" t="4990" r="5400" b="5735"/>
            <a:stretch>
              <a:fillRect/>
            </a:stretch>
          </p:blipFill>
          <p:spPr>
            <a:xfrm>
              <a:off x="737043" y="367803"/>
              <a:ext cx="4066270" cy="6122394"/>
            </a:xfrm>
            <a:prstGeom prst="roundRect">
              <a:avLst>
                <a:gd name="adj" fmla="val 2974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95574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</TotalTime>
  <Words>1</Words>
  <Application>Microsoft Office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Jordan Afrikaner</dc:creator>
  <cp:lastModifiedBy>Jordan Afrikaner</cp:lastModifiedBy>
  <cp:revision>20</cp:revision>
  <dcterms:created xsi:type="dcterms:W3CDTF">2025-08-07T13:32:14Z</dcterms:created>
  <dcterms:modified xsi:type="dcterms:W3CDTF">2025-09-18T04:43:38Z</dcterms:modified>
</cp:coreProperties>
</file>